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56"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1/3/2013</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1/3/2013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r>
              <a:rPr lang="en-US" sz="900" b="1" kern="1200" dirty="0" smtClean="0">
                <a:solidFill>
                  <a:schemeClr val="tx1"/>
                </a:solidFill>
                <a:effectLst/>
                <a:latin typeface="Segoe UI" pitchFamily="34" charset="0"/>
                <a:ea typeface="+mn-ea"/>
                <a:cs typeface="+mn-cs"/>
              </a:rPr>
              <a:t>:</a:t>
            </a:r>
          </a:p>
          <a:p>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1/3/2013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1/3/2013</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1/3/2013</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theme" Target="../theme/theme1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ww.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Microsoft Account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Twitter and send notification on 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smtClean="0">
                <a:gradFill>
                  <a:gsLst>
                    <a:gs pos="1250">
                      <a:srgbClr val="505050"/>
                    </a:gs>
                    <a:gs pos="100000">
                      <a:srgbClr val="505050"/>
                    </a:gs>
                  </a:gsLst>
                  <a:lin ang="5400000" scaled="0"/>
                </a:gradFill>
                <a:latin typeface="Segoe UI"/>
                <a:hlinkClick r:id="rId4"/>
              </a:rPr>
              <a:t>://www.windowsazure.com/mobile</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 </a:t>
            </a:r>
            <a:endParaRPr lang="en-US" sz="2000" dirty="0">
              <a:gradFill>
                <a:gsLst>
                  <a:gs pos="1250">
                    <a:srgbClr val="505050"/>
                  </a:gs>
                  <a:gs pos="100000">
                    <a:srgbClr val="505050"/>
                  </a:gs>
                </a:gsLst>
                <a:lin ang="5400000" scaled="0"/>
              </a:gradFill>
              <a:latin typeface="Segoe UI"/>
            </a:endParaRP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2570</Words>
  <Application>Microsoft Office PowerPoint</Application>
  <PresentationFormat>Custom</PresentationFormat>
  <Paragraphs>475</Paragraphs>
  <Slides>27</Slides>
  <Notes>25</Notes>
  <HiddenSlides>1</HiddenSlides>
  <MMClips>0</MMClips>
  <ScaleCrop>false</ScaleCrop>
  <HeadingPairs>
    <vt:vector size="4" baseType="variant">
      <vt:variant>
        <vt:lpstr>Theme</vt:lpstr>
      </vt:variant>
      <vt:variant>
        <vt:i4>12</vt:i4>
      </vt:variant>
      <vt:variant>
        <vt:lpstr>Slide Titles</vt:lpstr>
      </vt:variant>
      <vt:variant>
        <vt:i4>27</vt:i4>
      </vt:variant>
    </vt:vector>
  </HeadingPairs>
  <TitlesOfParts>
    <vt:vector size="39"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Microsoft Account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2013-01-03T20:59:40Z</dcterms:modified>
</cp:coreProperties>
</file>